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9" r:id="rId5"/>
    <p:sldId id="317" r:id="rId6"/>
    <p:sldId id="333" r:id="rId7"/>
    <p:sldId id="316" r:id="rId8"/>
    <p:sldId id="335" r:id="rId9"/>
    <p:sldId id="332" r:id="rId10"/>
    <p:sldId id="330" r:id="rId11"/>
    <p:sldId id="331" r:id="rId12"/>
    <p:sldId id="326" r:id="rId13"/>
    <p:sldId id="329" r:id="rId14"/>
    <p:sldId id="309" r:id="rId15"/>
    <p:sldId id="338" r:id="rId16"/>
    <p:sldId id="336" r:id="rId17"/>
    <p:sldId id="327" r:id="rId18"/>
    <p:sldId id="315" r:id="rId19"/>
    <p:sldId id="328" r:id="rId20"/>
    <p:sldId id="337" r:id="rId21"/>
    <p:sldId id="33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3848A-DD12-9908-5B04-64668D3DE941}" v="58" dt="2025-04-06T12:20:02.543"/>
    <p1510:client id="{D3A88260-7F3B-4D48-AF95-6831D872EE3D}" v="32" dt="2025-04-06T10:24:02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1A33E-05E6-0C0D-778D-A7FFE338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520E0-A396-09D0-2848-8E817700F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69726-FCFE-C7D8-16FF-D040C54B9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9251-74BF-02A0-92DC-B8BEED2A5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4400-C5F2-3E61-597A-75E8FE2C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8911C-8B72-A258-37B1-8271A0D26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EF9C3-E795-7A7D-D67A-9AC366E26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71952-F174-DC85-C134-655E107ED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93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2631-B541-379A-D016-AFAADB89D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38F95F-D8DA-EABA-7BE8-1E9F8418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E10B64-F2A8-5F85-6EB6-3F0236E95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5C3A-F299-068F-1FA5-C52378203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1B6A-FC95-9432-42A7-435176A3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864F7-0B18-6187-914C-5493C8569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2E993-611B-BA99-19DD-BED3A44C3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23E5-7AB2-3D64-9EF2-4487D1FC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33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7F8CB-66F4-D8A1-4374-F187FAC7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7209-FD27-C8C1-F539-B6CC250F6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C7ED7-40CC-0E2A-EB28-B2ACA5EEA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BAD43-2A8A-C286-FDA6-5D5855311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8E61-7A0C-44AB-B84C-07A88760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2C2CD-4605-763A-689A-A6F0DC444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5DAA8-693A-EB0C-52A8-F3A8636E8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598F-A5DD-AAFB-FE64-27285A128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8349-CD76-A713-FDC9-6AF9E608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688FB-A203-AF5C-B8AF-5B95DBD20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4D1A2-00DF-591A-8511-9EC6F0E8B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FAF47-2EAA-8635-2DF9-3B736A1E3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6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73F6-D48C-15D8-745A-C389DDAF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633B5-BD9F-6727-4C9F-BEA8BD729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35D5E-D9EF-B440-DDD7-73258B2B3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FD731-9A24-4D87-227B-99B26BEDA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2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046D-F225-4B02-F818-CCBC52C4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A40DE-B416-813D-4A57-10EF4691E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B09CB-89A6-8786-3A39-874F5EAF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C2F3E-0F73-9D70-187B-10ACA9C28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4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313F6-C19A-A624-A81B-452F9EE9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33D47-7023-1191-0708-0F42B2DE9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C538C-E891-0DC9-1CB3-803A48AA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D1DFE-DD50-ABA5-E6CF-74D3F2E07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5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800B-B52A-D037-F52B-0FCB5A47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FB7CA-877A-2014-ABEB-825128624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CEC87-F11E-D046-2C2C-82C25CF28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96B15-D74B-8442-A99C-86BFA554E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9B76-FA32-79E6-21DA-76CC7E78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02B74-E8CF-65BD-8C1B-FD48CBE5C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50798-0588-97A6-4686-E95C85537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67576-FE05-93BD-6EE6-924766E1E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e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e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accent2">
                    <a:lumMod val="60000"/>
                    <a:lumOff val="40000"/>
                  </a:schemeClr>
                </a:solidFill>
              </a:rPr>
              <a:t>Spritzy</a:t>
            </a:r>
          </a:p>
        </p:txBody>
      </p:sp>
      <p:pic>
        <p:nvPicPr>
          <p:cNvPr id="8" name="Picture Placeholder 7" descr="A machine with a drink and a glass of juice&#10;&#10;AI-generated content may be incorrect.">
            <a:extLst>
              <a:ext uri="{FF2B5EF4-FFF2-40B4-BE49-F238E27FC236}">
                <a16:creationId xmlns:a16="http://schemas.microsoft.com/office/drawing/2014/main" id="{876C0911-AF3B-43CA-5F6F-D120AE6401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611" r="24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6519-4835-1E34-9C21-7301623F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370401F-90DD-F6EE-2999-4501B58B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2534393"/>
            <a:ext cx="7273637" cy="1646555"/>
          </a:xfrm>
        </p:spPr>
        <p:txBody>
          <a:bodyPr>
            <a:normAutofit/>
          </a:bodyPr>
          <a:lstStyle/>
          <a:p>
            <a:r>
              <a:rPr lang="en-US" sz="6000"/>
              <a:t>Future </a:t>
            </a:r>
            <a:r>
              <a:rPr lang="en-US" sz="6000" err="1"/>
              <a:t>mvp</a:t>
            </a:r>
            <a:endParaRPr lang="en-US" sz="600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C0ED04-5D11-174A-1C27-F1EDA185F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machine with a screen and a drink in it&#10;&#10;AI-generated content may be incorrect.">
            <a:extLst>
              <a:ext uri="{FF2B5EF4-FFF2-40B4-BE49-F238E27FC236}">
                <a16:creationId xmlns:a16="http://schemas.microsoft.com/office/drawing/2014/main" id="{2184237B-1DC7-AEC0-93BE-1B806EB2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88" y="309401"/>
            <a:ext cx="4159465" cy="62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3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pic>
        <p:nvPicPr>
          <p:cNvPr id="4" name="Picture 3" descr="A business model canvas with text&#10;&#10;AI-generated content may be incorrect.">
            <a:extLst>
              <a:ext uri="{FF2B5EF4-FFF2-40B4-BE49-F238E27FC236}">
                <a16:creationId xmlns:a16="http://schemas.microsoft.com/office/drawing/2014/main" id="{1506A6D5-B914-8142-40E5-78D1BEAB8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259" y="669317"/>
            <a:ext cx="9165481" cy="55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37A7-221D-1435-B3FA-3A4E27B4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70C9BA-B13B-72B5-5921-18EE4E78EE7F}"/>
              </a:ext>
            </a:extLst>
          </p:cNvPr>
          <p:cNvSpPr txBox="1"/>
          <p:nvPr/>
        </p:nvSpPr>
        <p:spPr>
          <a:xfrm>
            <a:off x="914398" y="365125"/>
            <a:ext cx="10439401" cy="1617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 baseline="0">
                <a:latin typeface="+mj-lt"/>
                <a:ea typeface="+mj-ea"/>
                <a:cs typeface="+mj-cs"/>
              </a:rPr>
              <a:t>Competition Comparison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B980BF-A04A-CD90-FC50-47967F690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1153876" y="2022250"/>
            <a:ext cx="2831175" cy="374718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73BE1A9-7802-F8B0-15A6-ECD3EE538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 descr="A table with check marks and red x&#10;&#10;AI-generated content may be incorrect.">
            <a:extLst>
              <a:ext uri="{FF2B5EF4-FFF2-40B4-BE49-F238E27FC236}">
                <a16:creationId xmlns:a16="http://schemas.microsoft.com/office/drawing/2014/main" id="{F0415B80-834D-CCE3-966E-D6E3460F4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463" y="1327968"/>
            <a:ext cx="7399256" cy="49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E0AAD-E876-26DE-5FEB-8471850B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14D6FB1-B5F2-32B6-8041-C7BA39A9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1153876" y="2022250"/>
            <a:ext cx="2831175" cy="3747180"/>
          </a:xfrm>
          <a:prstGeom prst="rect">
            <a:avLst/>
          </a:prstGeom>
        </p:spPr>
      </p:pic>
      <p:pic>
        <p:nvPicPr>
          <p:cNvPr id="5" name="Picture 4" descr="A diagram of different sizes of a company&#10;&#10;AI-generated content may be incorrect.">
            <a:extLst>
              <a:ext uri="{FF2B5EF4-FFF2-40B4-BE49-F238E27FC236}">
                <a16:creationId xmlns:a16="http://schemas.microsoft.com/office/drawing/2014/main" id="{87C826CC-B72D-C2BA-F2EE-B947B6C7F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32" y="323926"/>
            <a:ext cx="9331388" cy="6228702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64F30A7-C305-E043-2871-056235104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52F93-2534-6F66-3C51-CF537CED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marketing mix&#10;&#10;AI-generated content may be incorrect.">
            <a:extLst>
              <a:ext uri="{FF2B5EF4-FFF2-40B4-BE49-F238E27FC236}">
                <a16:creationId xmlns:a16="http://schemas.microsoft.com/office/drawing/2014/main" id="{A4AE7E0E-14E4-F291-173F-CAA50EC1D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68" y="558631"/>
            <a:ext cx="8781864" cy="57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6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A diagram of a product&#10;&#10;AI-generated content may be incorrect.">
            <a:extLst>
              <a:ext uri="{FF2B5EF4-FFF2-40B4-BE49-F238E27FC236}">
                <a16:creationId xmlns:a16="http://schemas.microsoft.com/office/drawing/2014/main" id="{98892259-DAF7-114A-DAA2-AB2D7858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00" y="588238"/>
            <a:ext cx="8475200" cy="56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C79D-A240-6695-A3ED-D158989B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E3FDC-66D9-657D-1347-DDCD87064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4C34AD45-1A90-38CE-2841-A20C6359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97" y="532683"/>
            <a:ext cx="8523006" cy="5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CA8D-F105-5D4D-56DD-439327426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81055-FC08-7385-0F13-A87E94E15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diagram of a strategy roadmap&#10;&#10;AI-generated content may be incorrect.">
            <a:extLst>
              <a:ext uri="{FF2B5EF4-FFF2-40B4-BE49-F238E27FC236}">
                <a16:creationId xmlns:a16="http://schemas.microsoft.com/office/drawing/2014/main" id="{5B1694C3-5B88-24B0-FFF8-A9FB901A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54" y="580193"/>
            <a:ext cx="10129092" cy="56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6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9B44-8453-828D-0F39-0CE83D4A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/>
              <a:t>WE ARE THE HECKAHOLICS</a:t>
            </a:r>
          </a:p>
        </p:txBody>
      </p:sp>
      <p:pic>
        <p:nvPicPr>
          <p:cNvPr id="5" name="Content Placeholder 4" descr="A group of people with their faces cut out&#10;&#10;AI-generated content may be incorrect.">
            <a:extLst>
              <a:ext uri="{FF2B5EF4-FFF2-40B4-BE49-F238E27FC236}">
                <a16:creationId xmlns:a16="http://schemas.microsoft.com/office/drawing/2014/main" id="{774D0DD6-023C-EF89-0B6E-B6BC02CAF1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16673" r="-1" b="25761"/>
          <a:stretch/>
        </p:blipFill>
        <p:spPr>
          <a:xfrm>
            <a:off x="914399" y="1412649"/>
            <a:ext cx="8318666" cy="475447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AC6E-14E4-FF9D-EA14-7670183B8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3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/>
              <a:t>The problem?</a:t>
            </a:r>
          </a:p>
        </p:txBody>
      </p:sp>
      <p:pic>
        <p:nvPicPr>
          <p:cNvPr id="18" name="Picture Placeholder 17" descr="A group of people standing in a line&#10;&#10;AI-generated content may be incorrect.">
            <a:extLst>
              <a:ext uri="{FF2B5EF4-FFF2-40B4-BE49-F238E27FC236}">
                <a16:creationId xmlns:a16="http://schemas.microsoft.com/office/drawing/2014/main" id="{104521E7-A7A6-AA24-49D3-1ABBA19BF8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508" r="24509"/>
          <a:stretch/>
        </p:blipFill>
        <p:spPr>
          <a:xfrm>
            <a:off x="6085840" y="-10159"/>
            <a:ext cx="6116320" cy="6868160"/>
          </a:xfrm>
          <a:noFill/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E038-569E-135E-29C0-BFDA3F4C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134B90-6F0C-0183-76DC-D68E8FFA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/>
          <a:p>
            <a:r>
              <a:rPr lang="en-US"/>
              <a:t>We have </a:t>
            </a:r>
            <a:br>
              <a:rPr lang="en-US"/>
            </a:br>
            <a:r>
              <a:rPr lang="en-US"/>
              <a:t>The Solution</a:t>
            </a:r>
          </a:p>
        </p:txBody>
      </p:sp>
      <p:pic>
        <p:nvPicPr>
          <p:cNvPr id="3" name="Picture Placeholder 2" descr="A coffee maker with different tools&#10;&#10;AI-generated content may be incorrect.">
            <a:extLst>
              <a:ext uri="{FF2B5EF4-FFF2-40B4-BE49-F238E27FC236}">
                <a16:creationId xmlns:a16="http://schemas.microsoft.com/office/drawing/2014/main" id="{6104488A-691A-12E2-30B6-9A4A7005B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611" r="24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6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/>
              <a:t>How it works?</a:t>
            </a:r>
          </a:p>
        </p:txBody>
      </p:sp>
      <p:pic>
        <p:nvPicPr>
          <p:cNvPr id="10" name="Picture Placeholder 9" descr="A coffee machine with a question mark above it&#10;&#10;AI-generated content may be incorrect.">
            <a:extLst>
              <a:ext uri="{FF2B5EF4-FFF2-40B4-BE49-F238E27FC236}">
                <a16:creationId xmlns:a16="http://schemas.microsoft.com/office/drawing/2014/main" id="{D6A73AE0-243C-84F2-EA5E-BA9C1BD791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479" r="54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A3E6-DFA8-61A3-D3E5-5734B12D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5655B8-3BD4-02B6-981A-CD005993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/>
          <a:p>
            <a:r>
              <a:rPr lang="en-US"/>
              <a:t>Validation</a:t>
            </a:r>
          </a:p>
        </p:txBody>
      </p:sp>
      <p:pic>
        <p:nvPicPr>
          <p:cNvPr id="3" name="Picture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7D4835-AEA3-7342-88F0-B42449E6AE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r="41556"/>
          <a:stretch/>
        </p:blipFill>
        <p:spPr>
          <a:xfrm>
            <a:off x="-30459" y="0"/>
            <a:ext cx="6095980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333342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5CED-F917-44C0-38E6-A7E41905F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9701A-20E1-CE55-3F65-672081A18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80DF1-173E-0886-086C-9E547B9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53" y="1350226"/>
            <a:ext cx="10141894" cy="41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C7D0-617E-9991-4B4C-4BF9BE6B7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5A4AA-AB6F-ABE1-FA60-5842C8A97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36807F7-3489-9A2C-E059-4409ACB1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3" y="1263088"/>
            <a:ext cx="10910374" cy="43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62762-80E9-6C58-C133-D21B7086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39192-FD06-6218-53C7-C1F4F3B20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CF78C57-AB81-9475-C74B-0568E598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28" y="1302324"/>
            <a:ext cx="10030544" cy="42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D866-1265-570C-7F35-4633995E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D9136E5-6F92-642F-25D1-8969CEAC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/>
          <a:p>
            <a:r>
              <a:rPr lang="en-US" sz="6000"/>
              <a:t>Demo Design</a:t>
            </a:r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AAD6CE4B-4936-9F09-A952-22BAA265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91" y="2011363"/>
            <a:ext cx="7100574" cy="4739633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367D4E0-65F3-9DC8-3CFF-3DDAFC42D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42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EE32AB5FC84E42810B9A9E883D33D1" ma:contentTypeVersion="5" ma:contentTypeDescription="Create a new document." ma:contentTypeScope="" ma:versionID="743b09fcac6d73f9bb62a9b584511a0d">
  <xsd:schema xmlns:xsd="http://www.w3.org/2001/XMLSchema" xmlns:xs="http://www.w3.org/2001/XMLSchema" xmlns:p="http://schemas.microsoft.com/office/2006/metadata/properties" xmlns:ns3="50cfbdd0-76f1-4845-b527-fb061eedf973" targetNamespace="http://schemas.microsoft.com/office/2006/metadata/properties" ma:root="true" ma:fieldsID="43f1ee39b5d54ebf17bc85ed7825d8b0" ns3:_="">
    <xsd:import namespace="50cfbdd0-76f1-4845-b527-fb061eedf9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fbdd0-76f1-4845-b527-fb061eedf9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cfbdd0-76f1-4845-b527-fb061eedf973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528BE1-5443-4738-9974-0C989286C29A}">
  <ds:schemaRefs>
    <ds:schemaRef ds:uri="50cfbdd0-76f1-4845-b527-fb061eedf9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50cfbdd0-76f1-4845-b527-fb061eedf9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</vt:lpstr>
      <vt:lpstr>Spritzy</vt:lpstr>
      <vt:lpstr>The problem?</vt:lpstr>
      <vt:lpstr>We have  The Solution</vt:lpstr>
      <vt:lpstr>How it works?</vt:lpstr>
      <vt:lpstr>Validation</vt:lpstr>
      <vt:lpstr>PowerPoint Presentation</vt:lpstr>
      <vt:lpstr>PowerPoint Presentation</vt:lpstr>
      <vt:lpstr>PowerPoint Presentation</vt:lpstr>
      <vt:lpstr>Demo Design</vt:lpstr>
      <vt:lpstr>Future mvp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THE HECKAHOLICS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revision>3</cp:revision>
  <dcterms:created xsi:type="dcterms:W3CDTF">2024-01-04T07:32:45Z</dcterms:created>
  <dcterms:modified xsi:type="dcterms:W3CDTF">2025-04-06T13:26:29Z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0x010100AEEE32AB5FC84E42810B9A9E883D33D1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2025-04-06T00:20:10Z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67376502-6042-4e66-a761-247ab4089673</vt:lpwstr>
  </property>
  <property fmtid="{D5CDD505-2E9C-101B-9397-08002B2CF9AE}" pid="9" name="MSIP_Label_5b58b62f-6f94-46bd-8089-18e64b0a9abb_ContentBits">
    <vt:lpwstr>0</vt:lpwstr>
  </property>
  <property fmtid="{D5CDD505-2E9C-101B-9397-08002B2CF9AE}" pid="10" name="MSIP_Label_5b58b62f-6f94-46bd-8089-18e64b0a9abb_Tag">
    <vt:lpwstr>10, 3, 0, 1</vt:lpwstr>
  </property>
</Properties>
</file>